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259" r:id="rId2"/>
    <p:sldId id="256" r:id="rId3"/>
    <p:sldId id="257" r:id="rId4"/>
    <p:sldId id="260" r:id="rId5"/>
    <p:sldId id="261" r:id="rId6"/>
    <p:sldId id="258" r:id="rId7"/>
    <p:sldId id="264" r:id="rId8"/>
    <p:sldId id="263" r:id="rId9"/>
    <p:sldId id="265" r:id="rId10"/>
    <p:sldId id="266" r:id="rId11"/>
    <p:sldId id="267" r:id="rId12"/>
    <p:sldId id="268" r:id="rId13"/>
    <p:sldId id="262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4660"/>
  </p:normalViewPr>
  <p:slideViewPr>
    <p:cSldViewPr snapToGrid="0">
      <p:cViewPr varScale="1">
        <p:scale>
          <a:sx n="121" d="100"/>
          <a:sy n="121" d="100"/>
        </p:scale>
        <p:origin x="384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5EAC724-B034-4F10-A9E8-56851A79B80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20872BB-3892-4F66-9266-36ADB83FAD5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B45424-6BAC-416C-8F6C-5F9DE854A36B}" type="datetimeFigureOut">
              <a:rPr lang="en-US" smtClean="0"/>
              <a:t>12/12/2022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CA138F-B9BA-4997-B3C2-DA8B17B6D5B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E86FBF-0AC4-4904-8ED7-0BD6E9AC71D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34D737-83BD-4FDE-8CF3-8BC01E7FC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07374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733702-C25A-40B9-9167-54BAA79B29B0}" type="datetimeFigureOut">
              <a:rPr lang="en-US" smtClean="0"/>
              <a:t>12/12/2022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2FC7A4-3D1B-482D-8C9D-7642A2CE30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92653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26152509-8D0C-4712-AA81-AF54972C78D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58E92B09-5AF4-4E86-A8BE-E866F0E2C017}" type="datetime1">
              <a:rPr lang="en-US" smtClean="0"/>
              <a:t>12/12/2022</a:t>
            </a:fld>
            <a:endParaRPr lang="en-US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A9A90DE7-FAAB-4B91-AC83-B18850F1EC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0FD5971E-BD21-416C-BC2E-97EE0E09A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5750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84B5929F-A28F-4256-A6B2-5D095331D0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B3ACFEBC-8634-4116-B617-2BE5C2034C2C}" type="datetime1">
              <a:rPr lang="en-US" smtClean="0"/>
              <a:pPr/>
              <a:t>12/12/2022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7C2F339A-915E-4496-B889-28FBBAAD3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28A2E5F-7F4D-4F39-A494-67088E804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8">
            <a:extLst>
              <a:ext uri="{FF2B5EF4-FFF2-40B4-BE49-F238E27FC236}">
                <a16:creationId xmlns:a16="http://schemas.microsoft.com/office/drawing/2014/main" id="{FC0C4515-8106-49DA-9C06-E98AF81524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9:……………………………………..</a:t>
            </a:r>
          </a:p>
        </p:txBody>
      </p:sp>
      <p:sp>
        <p:nvSpPr>
          <p:cNvPr id="12" name="Chart Placeholder 9">
            <a:extLst>
              <a:ext uri="{FF2B5EF4-FFF2-40B4-BE49-F238E27FC236}">
                <a16:creationId xmlns:a16="http://schemas.microsoft.com/office/drawing/2014/main" id="{F49327FB-190B-40C4-9FC9-66F9F7D12317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30201" y="1406769"/>
            <a:ext cx="5765800" cy="465589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Chart</a:t>
            </a:r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733EBCBB-E1FE-415C-8ED9-6D1F3674847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38875" y="1414463"/>
            <a:ext cx="5445125" cy="4656137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12262005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A21A061D-9F38-49ED-BAF8-8055D9FB97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92875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82F65D4C-DEE4-4C7B-91C4-D6D57A523E98}" type="datetime1">
              <a:rPr lang="en-US" smtClean="0"/>
              <a:pPr/>
              <a:t>12/12/2022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490FAA6E-46AD-4366-8E80-2F5BEB7D5B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9A5604C7-0828-446E-97CC-8D6162E69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8816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560333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4">
            <a:extLst>
              <a:ext uri="{FF2B5EF4-FFF2-40B4-BE49-F238E27FC236}">
                <a16:creationId xmlns:a16="http://schemas.microsoft.com/office/drawing/2014/main" id="{4C167836-5AFF-4757-AB55-39FD3BBF9D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88898" y="2461846"/>
            <a:ext cx="4614203" cy="1934307"/>
          </a:xfrm>
          <a:prstGeom prst="rect">
            <a:avLst/>
          </a:prstGeom>
        </p:spPr>
        <p:txBody>
          <a:bodyPr/>
          <a:lstStyle>
            <a:lvl1pPr algn="ctr">
              <a:defRPr sz="4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815202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30FC03-A82E-4B34-AE4B-8AC40A0CD5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12/12/2022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49FB7E-C73B-452D-861A-6C73FF59EC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5733BD-32DD-483E-A597-B70529CBD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8">
            <a:extLst>
              <a:ext uri="{FF2B5EF4-FFF2-40B4-BE49-F238E27FC236}">
                <a16:creationId xmlns:a16="http://schemas.microsoft.com/office/drawing/2014/main" id="{DEAFB3E9-4F5E-435C-B51A-CC5766A852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1:……………………………………..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9C57778-6639-411E-9B4C-12D035AECE2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38736" y="1058844"/>
            <a:ext cx="11514528" cy="490912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613295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84B5929F-A28F-4256-A6B2-5D095331D0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B3ACFEBC-8634-4116-B617-2BE5C2034C2C}" type="datetime1">
              <a:rPr lang="en-US" smtClean="0"/>
              <a:pPr/>
              <a:t>12/12/2022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7C2F339A-915E-4496-B889-28FBBAAD3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28A2E5F-7F4D-4F39-A494-67088E804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8">
            <a:extLst>
              <a:ext uri="{FF2B5EF4-FFF2-40B4-BE49-F238E27FC236}">
                <a16:creationId xmlns:a16="http://schemas.microsoft.com/office/drawing/2014/main" id="{FC0C4515-8106-49DA-9C06-E98AF81524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2:……………………………………..</a:t>
            </a:r>
          </a:p>
        </p:txBody>
      </p:sp>
      <p:sp>
        <p:nvSpPr>
          <p:cNvPr id="12" name="Chart Placeholder 9">
            <a:extLst>
              <a:ext uri="{FF2B5EF4-FFF2-40B4-BE49-F238E27FC236}">
                <a16:creationId xmlns:a16="http://schemas.microsoft.com/office/drawing/2014/main" id="{F49327FB-190B-40C4-9FC9-66F9F7D12317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30201" y="1406769"/>
            <a:ext cx="5765800" cy="465589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Chart</a:t>
            </a:r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733EBCBB-E1FE-415C-8ED9-6D1F3674847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38875" y="1414463"/>
            <a:ext cx="5445125" cy="4656137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8876699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8">
            <a:extLst>
              <a:ext uri="{FF2B5EF4-FFF2-40B4-BE49-F238E27FC236}">
                <a16:creationId xmlns:a16="http://schemas.microsoft.com/office/drawing/2014/main" id="{3E6AE9CF-41FF-46D0-BF7A-815E477789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3:……………………………………..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85E41C6-3987-4F5C-A750-35F5C730A5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7539" y="1032510"/>
            <a:ext cx="11515725" cy="4938713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C99BA7CA-DC84-4A35-BD8A-C14D582181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8CDB0C24-DFE0-41C5-B02D-FC32F5C22F7C}" type="datetime1">
              <a:rPr lang="en-US" smtClean="0"/>
              <a:t>12/12/2022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E1DCC345-F4E6-42D6-9173-88011D0E2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BD82AFB1-CD7C-4710-A82A-F9FEE6DA5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1265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98A78F82-82C6-4F07-B7D8-4A1219A1BB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19A9EFEF-A194-4819-82D7-1112425D0E86}" type="datetime1">
              <a:rPr lang="en-US" smtClean="0"/>
              <a:pPr/>
              <a:t>12/12/2022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12041C72-5CA2-4523-9F1E-50662A3276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3AD6B24F-6759-4931-A1C4-77BA8AF7E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8">
            <a:extLst>
              <a:ext uri="{FF2B5EF4-FFF2-40B4-BE49-F238E27FC236}">
                <a16:creationId xmlns:a16="http://schemas.microsoft.com/office/drawing/2014/main" id="{1CD850F7-B0EC-49AD-960D-051EAF5F36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4:……………………………………..</a:t>
            </a:r>
          </a:p>
        </p:txBody>
      </p:sp>
      <p:sp>
        <p:nvSpPr>
          <p:cNvPr id="11" name="Chart Placeholder 14">
            <a:extLst>
              <a:ext uri="{FF2B5EF4-FFF2-40B4-BE49-F238E27FC236}">
                <a16:creationId xmlns:a16="http://schemas.microsoft.com/office/drawing/2014/main" id="{4A80550F-98CB-400B-9D36-210A7AED20E8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38736" y="1406525"/>
            <a:ext cx="5757264" cy="4670425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Chart</a:t>
            </a:r>
          </a:p>
        </p:txBody>
      </p:sp>
      <p:sp>
        <p:nvSpPr>
          <p:cNvPr id="12" name="Table Placeholder 16">
            <a:extLst>
              <a:ext uri="{FF2B5EF4-FFF2-40B4-BE49-F238E27FC236}">
                <a16:creationId xmlns:a16="http://schemas.microsoft.com/office/drawing/2014/main" id="{15345DA2-1E92-473D-9483-A24F87614F3D}"/>
              </a:ext>
            </a:extLst>
          </p:cNvPr>
          <p:cNvSpPr>
            <a:spLocks noGrp="1"/>
          </p:cNvSpPr>
          <p:nvPr>
            <p:ph type="tbl" sz="quarter" idx="14" hasCustomPrompt="1"/>
          </p:nvPr>
        </p:nvSpPr>
        <p:spPr>
          <a:xfrm>
            <a:off x="6210300" y="1392239"/>
            <a:ext cx="5592763" cy="4684712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Table</a:t>
            </a:r>
          </a:p>
        </p:txBody>
      </p:sp>
    </p:spTree>
    <p:extLst>
      <p:ext uri="{BB962C8B-B14F-4D97-AF65-F5344CB8AC3E}">
        <p14:creationId xmlns:p14="http://schemas.microsoft.com/office/powerpoint/2010/main" val="324268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4F1F29B1-F2F8-4527-A0B9-5A566F0DB5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EEBFCEF3-2DDE-476B-8A96-303EC557333C}" type="datetime1">
              <a:rPr lang="en-US" smtClean="0"/>
              <a:pPr/>
              <a:t>12/12/2022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1F89192-9608-4DA0-9D58-CE5D74F016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41300396-45C9-472A-AA37-70408F1C2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45B855E6-8413-49D5-929E-33A3B362751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58372" y="1248325"/>
            <a:ext cx="7391400" cy="5205412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itle 8">
            <a:extLst>
              <a:ext uri="{FF2B5EF4-FFF2-40B4-BE49-F238E27FC236}">
                <a16:creationId xmlns:a16="http://schemas.microsoft.com/office/drawing/2014/main" id="{AB6BBE52-BFE6-4B4F-95C1-25C2EB84A6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58372" y="404265"/>
            <a:ext cx="7391400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5:……………………………………..</a:t>
            </a:r>
          </a:p>
        </p:txBody>
      </p:sp>
    </p:spTree>
    <p:extLst>
      <p:ext uri="{BB962C8B-B14F-4D97-AF65-F5344CB8AC3E}">
        <p14:creationId xmlns:p14="http://schemas.microsoft.com/office/powerpoint/2010/main" val="41134391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8">
            <a:extLst>
              <a:ext uri="{FF2B5EF4-FFF2-40B4-BE49-F238E27FC236}">
                <a16:creationId xmlns:a16="http://schemas.microsoft.com/office/drawing/2014/main" id="{3E6AE9CF-41FF-46D0-BF7A-815E477789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6:……………………………………..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85E41C6-3987-4F5C-A750-35F5C730A5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7539" y="1032510"/>
            <a:ext cx="11515725" cy="4938713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C99BA7CA-DC84-4A35-BD8A-C14D582181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8CDB0C24-DFE0-41C5-B02D-FC32F5C22F7C}" type="datetime1">
              <a:rPr lang="en-US" smtClean="0"/>
              <a:t>12/12/2022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E1DCC345-F4E6-42D6-9173-88011D0E2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BD82AFB1-CD7C-4710-A82A-F9FEE6DA5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3358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84B5929F-A28F-4256-A6B2-5D095331D0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B3ACFEBC-8634-4116-B617-2BE5C2034C2C}" type="datetime1">
              <a:rPr lang="en-US" smtClean="0"/>
              <a:pPr/>
              <a:t>12/12/2022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7C2F339A-915E-4496-B889-28FBBAAD3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28A2E5F-7F4D-4F39-A494-67088E804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8">
            <a:extLst>
              <a:ext uri="{FF2B5EF4-FFF2-40B4-BE49-F238E27FC236}">
                <a16:creationId xmlns:a16="http://schemas.microsoft.com/office/drawing/2014/main" id="{FC0C4515-8106-49DA-9C06-E98AF81524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7:……………………………………..</a:t>
            </a:r>
          </a:p>
        </p:txBody>
      </p:sp>
      <p:sp>
        <p:nvSpPr>
          <p:cNvPr id="12" name="Chart Placeholder 9">
            <a:extLst>
              <a:ext uri="{FF2B5EF4-FFF2-40B4-BE49-F238E27FC236}">
                <a16:creationId xmlns:a16="http://schemas.microsoft.com/office/drawing/2014/main" id="{F49327FB-190B-40C4-9FC9-66F9F7D12317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30201" y="1406769"/>
            <a:ext cx="5765800" cy="465589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Chart</a:t>
            </a:r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733EBCBB-E1FE-415C-8ED9-6D1F3674847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38875" y="1414463"/>
            <a:ext cx="5445125" cy="4656137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9605850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8">
            <a:extLst>
              <a:ext uri="{FF2B5EF4-FFF2-40B4-BE49-F238E27FC236}">
                <a16:creationId xmlns:a16="http://schemas.microsoft.com/office/drawing/2014/main" id="{3E6AE9CF-41FF-46D0-BF7A-815E477789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8:……………………………………..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85E41C6-3987-4F5C-A750-35F5C730A5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7539" y="1032510"/>
            <a:ext cx="11515725" cy="4938713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C99BA7CA-DC84-4A35-BD8A-C14D582181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8CDB0C24-DFE0-41C5-B02D-FC32F5C22F7C}" type="datetime1">
              <a:rPr lang="en-US" smtClean="0"/>
              <a:t>12/12/2022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E1DCC345-F4E6-42D6-9173-88011D0E2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BD82AFB1-CD7C-4710-A82A-F9FEE6DA5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0320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95433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5" r:id="rId5"/>
    <p:sldLayoutId id="2147483654" r:id="rId6"/>
    <p:sldLayoutId id="2147483660" r:id="rId7"/>
    <p:sldLayoutId id="2147483659" r:id="rId8"/>
    <p:sldLayoutId id="2147483658" r:id="rId9"/>
    <p:sldLayoutId id="2147483661" r:id="rId10"/>
    <p:sldLayoutId id="2147483656" r:id="rId11"/>
    <p:sldLayoutId id="2147483657" r:id="rId12"/>
    <p:sldLayoutId id="2147483649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663553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F787B8F-671E-899B-3B95-4CCE696DE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7BA6010-86B5-CA9E-6538-49958090D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C8E2D656-4DFD-D837-76D3-A143B0106EB5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CBAF409-B126-D20D-BE76-1D4AFBEB4A8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4284332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BCDCA-26D1-DE31-7955-F13FF981A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744802-0381-50A3-7C85-B7B6ED4EFE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30FB4F-C0E4-5A49-AA97-BCAA527E8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5684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E248DCA-B91F-BC5A-64CE-246CF3581A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4A308EB-C22C-0699-31DF-5588F4DDA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99678272-23D5-2910-516A-D7EDB6A7FE52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0E00C4E-0536-65FC-3882-BD908064E9B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35945983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945A2BB-ABB6-48FB-A491-502474D93E34}"/>
              </a:ext>
            </a:extLst>
          </p:cNvPr>
          <p:cNvSpPr txBox="1">
            <a:spLocks/>
          </p:cNvSpPr>
          <p:nvPr/>
        </p:nvSpPr>
        <p:spPr>
          <a:xfrm>
            <a:off x="5605763" y="2869457"/>
            <a:ext cx="5422456" cy="97130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2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sz="6000" dirty="0"/>
              <a:t>THANK YOU !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55FE58-BA70-418C-863F-55066B667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6271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642BA63-383F-45B9-939A-7A3B792A60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8898" y="2461846"/>
            <a:ext cx="4614203" cy="1934307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40041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737FC17F-78B9-4DA3-B1E3-B6651CB174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6634" y="331380"/>
            <a:ext cx="3174367" cy="952975"/>
          </a:xfrm>
          <a:prstGeom prst="rect">
            <a:avLst/>
          </a:prstGeom>
        </p:spPr>
      </p:pic>
      <p:sp>
        <p:nvSpPr>
          <p:cNvPr id="3" name="Title 6">
            <a:extLst>
              <a:ext uri="{FF2B5EF4-FFF2-40B4-BE49-F238E27FC236}">
                <a16:creationId xmlns:a16="http://schemas.microsoft.com/office/drawing/2014/main" id="{5702E00C-3125-4CD1-A5F8-64723BF48E3E}"/>
              </a:ext>
            </a:extLst>
          </p:cNvPr>
          <p:cNvSpPr txBox="1">
            <a:spLocks/>
          </p:cNvSpPr>
          <p:nvPr/>
        </p:nvSpPr>
        <p:spPr>
          <a:xfrm>
            <a:off x="386634" y="2219413"/>
            <a:ext cx="7342482" cy="84879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Title 6">
            <a:extLst>
              <a:ext uri="{FF2B5EF4-FFF2-40B4-BE49-F238E27FC236}">
                <a16:creationId xmlns:a16="http://schemas.microsoft.com/office/drawing/2014/main" id="{72BF49D9-2FCE-4950-8B1C-F580CC18F4C9}"/>
              </a:ext>
            </a:extLst>
          </p:cNvPr>
          <p:cNvSpPr txBox="1">
            <a:spLocks/>
          </p:cNvSpPr>
          <p:nvPr/>
        </p:nvSpPr>
        <p:spPr>
          <a:xfrm>
            <a:off x="386634" y="3365399"/>
            <a:ext cx="7342482" cy="8487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sz="2800" b="0" dirty="0"/>
              <a:t>SUBTITLE. SUBTITLE. SUBTITLE.</a:t>
            </a:r>
          </a:p>
          <a:p>
            <a:r>
              <a:rPr lang="en-US" sz="2800" b="0" dirty="0"/>
              <a:t>SUBTITLE. SUBTITLE.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BF4829-01AB-4F75-A03B-DF4FC4C31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1729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73E091-9DCD-4DE7-96D1-A93E44E0F5B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4337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6CB3A-046A-4C56-A02D-DBF672421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id="{C8196C5E-7B93-4E81-B617-CD97C06D6032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/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77CB842-AD15-4F5A-8EF5-EBD6CE5F54A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76946D-AB92-4D05-97ED-4EDF0AB0F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846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5D019-96A4-4D1E-AFB5-09D65C86E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726603-7893-4AE0-9532-68058044B69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E4677A-4F02-4478-B9B8-685D0B626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9527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EFE0E-299A-46D8-9DF7-2C84CBBCA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id="{22B1B2EF-F9E2-4625-AD70-EE979A3EA521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/>
      </p:sp>
      <p:sp>
        <p:nvSpPr>
          <p:cNvPr id="4" name="Table Placeholder 3">
            <a:extLst>
              <a:ext uri="{FF2B5EF4-FFF2-40B4-BE49-F238E27FC236}">
                <a16:creationId xmlns:a16="http://schemas.microsoft.com/office/drawing/2014/main" id="{9B7570B9-F44D-4F61-BF1F-C3F752BCAAB3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/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B4E653-E636-4EED-9A37-BC263FE84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7002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308E1B1-D9CD-415A-BCE5-B57F39B2F31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D6941D0-D074-43AE-8875-C4BDC98ADB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91CA00-8B5A-4B5F-AE21-CF0691D64D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5005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C5AD8A-1EA9-C7CE-D797-0A3D974FB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4CFAC5-863F-C743-EE8D-B9564CC43E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DD1CE8-660D-F65D-7BA2-062181F1E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5163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</TotalTime>
  <Words>26</Words>
  <Application>Microsoft Office PowerPoint</Application>
  <PresentationFormat>Màn hình rộng</PresentationFormat>
  <Paragraphs>15</Paragraphs>
  <Slides>13</Slides>
  <Notes>0</Notes>
  <HiddenSlides>0</HiddenSlides>
  <MMClips>0</MMClips>
  <ScaleCrop>false</ScaleCrop>
  <HeadingPairs>
    <vt:vector size="6" baseType="variant">
      <vt:variant>
        <vt:lpstr>Phông được Dùng</vt:lpstr>
      </vt:variant>
      <vt:variant>
        <vt:i4>3</vt:i4>
      </vt:variant>
      <vt:variant>
        <vt:lpstr>Chủ đề</vt:lpstr>
      </vt:variant>
      <vt:variant>
        <vt:i4>1</vt:i4>
      </vt:variant>
      <vt:variant>
        <vt:lpstr>Tiêu đề Bản chiếu</vt:lpstr>
      </vt:variant>
      <vt:variant>
        <vt:i4>13</vt:i4>
      </vt:variant>
    </vt:vector>
  </HeadingPairs>
  <TitlesOfParts>
    <vt:vector size="17" baseType="lpstr">
      <vt:lpstr>Arial</vt:lpstr>
      <vt:lpstr>Calibri</vt:lpstr>
      <vt:lpstr>Lato</vt:lpstr>
      <vt:lpstr>Office Theme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Phong TT &amp; QTTH</dc:creator>
  <cp:lastModifiedBy>HUST CCPR</cp:lastModifiedBy>
  <cp:revision>10</cp:revision>
  <dcterms:created xsi:type="dcterms:W3CDTF">2021-05-28T04:32:29Z</dcterms:created>
  <dcterms:modified xsi:type="dcterms:W3CDTF">2022-12-12T04:47:31Z</dcterms:modified>
</cp:coreProperties>
</file>